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PERU </a:t>
            </a:r>
            <a:br/>
            <a:r>
              <a:t> 25/07/2024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25/07/2024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SPJC 241105Z 2412/2512 28006KT 8000 FEW010 OVC016 TX19/2420Z TN16/2511Z TEMPO 2412/2414 OVC014 BECMG 2422/2424 18010KT OVC014 BECMG 2506/2508 OVC008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25/07/2024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SPZO 241100Z 2412/2512 10005KT 9999 NSC TX22/2419Z TN01/2511Z BECMG 2417/2419 27015KT BECMG 2500/2502 05005KT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366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  <a:tr h="366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PERU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SPJC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25/07/2024 - 22:15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INOPERÂNCIA DE RADAR</a:t>
                      </a:r>
                    </a:p>
                  </a:txBody>
                  <a:tcPr/>
                </a:tc>
              </a:tr>
              <a:tr h="366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PERU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SPZO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SPJC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SPJC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25/07/2024 - 12:00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SUSPENSÃO ARR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Emision de NOTAM por Mantenimiento  de RADAR para el caso de SPJC</a:t>
            </a:r>
            <a:br/>
            <a:r>
              <a:t>Trabajos en la pista 10 de SPZO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