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4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ap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43200" y="1058400"/>
            <a:ext cx="5450400" cy="1569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800"/>
            </a:pPr>
            <a:r>
              <a:t>PDA - PERU </a:t>
            </a:r>
            <a:br/>
            <a:r>
              <a:t> 22/08/2024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22/08/2024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SPZO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PZ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TAF COR SPZO 211708Z 2118/2218 33005KT 9999 SCT050 TX23/2119Z TN04/2211Z TEMPO 2120/2023 02015KT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22/08/2024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SPJC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PJC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AMD SPJC 212005Z 2120/2218 17010KT 8000 FEW010 OVC015 TX18/2119Z TN16/2211Z TEMPO 2120/2123 BKN010 OVC015 BECMG 2201/2203 OVC012 TEMPO 2211/2213 30005KT 4500 BR OVC008 BECMG 2215/2217 OVC016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  <a:r>
              <a:t>SPJC - REF AIRAC SUP 14/22 IAC RNP RWY 16L -AR- OPR MNM MAKE HAND AMENDMENT AS FOLLOWS: PAG. 11/17 RNP 0.15 OCA/H: 300FT -255FT- MUST BE REPLACED BY 340FT -295FT-, ALS 750M MUST BE REPLACED BY ALS 650M CREATED: 15 Jun 2023 21:57:00 SOURCE: SPIMYNYN start: 2023-06-15T21:57:00.000Z - End: 2100-02-01T00:00:00.000Z</a:t>
            </a:r>
            <a:br/>
            <a: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22/08/2024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SPZO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PZ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TAF COR SPZO 211708Z 2118/2218 33005KT 9999 SCT050 TX23/2119Z TN04/2211Z TEMPO 2120/2023 02015KT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edida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39200" y="1159200"/>
          <a:ext cx="8215200" cy="109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600"/>
                <a:gridCol w="1173600"/>
                <a:gridCol w="1173600"/>
                <a:gridCol w="1173600"/>
                <a:gridCol w="1173600"/>
                <a:gridCol w="1173600"/>
                <a:gridCol w="1173600"/>
              </a:tblGrid>
              <a:tr h="10980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DESTINY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MEASURE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REASON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o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0400" y="860400"/>
            <a:ext cx="8683200" cy="114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