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PERU </a:t>
            </a:r>
            <a:br/>
            <a:r>
              <a:t> 12/09/2025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12/09/2025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SPJC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PJ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12/09/2025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SPJC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PJ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12/09/2025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SPJC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PJ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12/09/2025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SPZO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PZ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12/09/2025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SPZO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PZ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