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ECUADOR </a:t>
            </a:r>
            <a:br/>
            <a:r>
              <a:t> 23/08/2024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23/08/2024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SEGU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EGU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SEGU 221700Z 2218/2318 23008KT 9999 SCT023 BKN100 TEMPO 2219/2222 15008KT FEW023 BECMG 2304/2306 FEW010 BKN023 BECMG 2313/2315 SCT030 SCT100 TX31/2220Z TN22/2310Z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A1326/24 NOTAMN</a:t>
            </a:r>
            <a:br/>
            <a:r>
              <a:t>Q)SEFG/QPFCA/I/NBO/E/000/999/0137S08337W999</a:t>
            </a:r>
            <a:br/>
            <a:r>
              <a:t>A)SEFG B)2408010000 C)2408310200</a:t>
            </a:r>
            <a:br/>
            <a:r>
              <a:t>D)DLY 0000-0200</a:t>
            </a:r>
            <a:br/>
            <a:r>
              <a:t>E)FLOW CTL PROC ACT DUE OPERATIONAL REASONS AS FOLLOWS:</a:t>
            </a:r>
            <a:br/>
            <a:r>
              <a:t>05 MIN SEPARATION ALL SOUTHBOUND ACFT ENTERING UTA/FIR</a:t>
            </a:r>
            <a:br/>
            <a:r>
              <a:t>GUAYAQUIL, ALL REP REGARLESS 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