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COLOMBIA </a:t>
            </a:r>
            <a:br/>
            <a:r>
              <a:t> 12/09/2025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12/09/2025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SKBO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pic>
        <p:nvPicPr>
          <p:cNvPr id="6" name="Picture 5" descr="SKB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13599"/>
            <a:ext cx="8683200" cy="1655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600" y="669600"/>
            <a:ext cx="108000" cy="108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VMC</a:t>
            </a:r>
          </a:p>
        </p:txBody>
      </p:sp>
      <p:sp>
        <p:nvSpPr>
          <p:cNvPr id="9" name="Rectangle 8"/>
          <p:cNvSpPr/>
          <p:nvPr/>
        </p:nvSpPr>
        <p:spPr>
          <a:xfrm>
            <a:off x="6609600" y="669600"/>
            <a:ext cx="108000" cy="10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6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IMC/MET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89600" y="669600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4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Majo mínimos / Cerrado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3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651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739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SKBO 111655Z 1118/1218 14010KT 9999 SCT030 PROB30 TEMPO 1119/1123 24009KT VCSH TX19/1119Z TN10/1210Z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  <a:r>
              <a:t>SKBO - ILS IEDR RWY 14L U/S CREATED: 05 Jul 2025 11:51:00 SOURCE: SKBOYNYX start: 2025-07-05T11:49:00.000Z - End: 2025-10-02T23:59:00.000Z</a:t>
            </a:r>
            <a:br/>
            <a:r>
              <a:t> SKBO - IAP ILS X RWY 14R CAT II AND CAT III U/S CREATED: 09 Jul 2025 03:41:00 SOURCE: SKBOYNYX start: 2025-07-09T03:39:00.000Z - End: 2025-10-06T23:59:00.000Z</a:t>
            </a:r>
            <a:br/>
            <a: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549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  <a:tr h="549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COLOMBIA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SKBO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SKBO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12/09/2025 - 10:00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VOLUMEN DE TRÁFICO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