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ap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43200" y="1058400"/>
            <a:ext cx="5450400" cy="1569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800"/>
            </a:pPr>
            <a:r>
              <a:t>PDA - CHILE </a:t>
            </a:r>
            <a:br/>
            <a:r>
              <a:t> 28/06/2025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28/06/2025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SCEL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pic>
        <p:nvPicPr>
          <p:cNvPr id="6" name="Picture 5" descr="SCE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13599"/>
            <a:ext cx="8683200" cy="165599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069600" y="669600"/>
            <a:ext cx="108000" cy="108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12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VMC</a:t>
            </a:r>
          </a:p>
        </p:txBody>
      </p:sp>
      <p:sp>
        <p:nvSpPr>
          <p:cNvPr id="9" name="Rectangle 8"/>
          <p:cNvSpPr/>
          <p:nvPr/>
        </p:nvSpPr>
        <p:spPr>
          <a:xfrm>
            <a:off x="6609600" y="669600"/>
            <a:ext cx="108000" cy="10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66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IMC/MET adversa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89600" y="669600"/>
            <a:ext cx="108000" cy="10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74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Majo mínimos / Cerrado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5200" y="2455200"/>
            <a:ext cx="2088000" cy="72000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2563200" y="2455200"/>
            <a:ext cx="2088000" cy="72000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651200" y="2455200"/>
            <a:ext cx="2088000" cy="72000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739200" y="2455200"/>
            <a:ext cx="2088000" cy="72000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SCEL 271000Z 2712/2812 VRB02KT 1500 BR NSC TX13/2719Z TN05/2810Z TEMPO 2712/2714 0550 FG BECMG 2714/2716 4000 BR BECMG 2716/2718 19010KT 8000 NSW BECMG 2800/2802 15004KT BKN180 BECMG 2803/2805 SCT060 BKN180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edid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39200" y="1159200"/>
          <a:ext cx="8215200" cy="109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600"/>
                <a:gridCol w="1173600"/>
                <a:gridCol w="1173600"/>
                <a:gridCol w="1173600"/>
                <a:gridCol w="1173600"/>
                <a:gridCol w="1173600"/>
                <a:gridCol w="1173600"/>
              </a:tblGrid>
              <a:tr h="5490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DESTINY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MEASURE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REASON</a:t>
                      </a:r>
                    </a:p>
                  </a:txBody>
                  <a:tcPr/>
                </a:tc>
              </a:tr>
              <a:tr h="549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CHILE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SAMF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SCEZ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SCEZ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28/06/2025 - 00:00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00:03:00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VOLUME DE TRÁFEGO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o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0400" y="860400"/>
            <a:ext cx="8683200" cy="114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