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</p:sldIdLst>
  <p:sldSz cx="9144000" cy="50292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1.jpg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2.jpg"/><Relationship Id="rId3" Type="http://schemas.openxmlformats.org/officeDocument/2006/relationships/image" Target="../media/image3.jpg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4.jpg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5.jpg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Capa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843200" y="1058400"/>
            <a:ext cx="5450400" cy="15696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/>
          <a:p>
            <a:pPr algn="ctr">
              <a:defRPr sz="4800"/>
            </a:pPr>
            <a:r>
              <a:t>PDA - CHILE </a:t>
            </a:r>
            <a:br/>
            <a:r>
              <a:t> 26/09/2024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body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051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>
                <a:solidFill>
                  <a:srgbClr val="3F2C36"/>
                </a:solidFill>
              </a:defRPr>
            </a:pPr>
            <a:r>
              <a:t>26/09/2024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37224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SCEL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87200" y="136800"/>
            <a:ext cx="774000" cy="370800"/>
          </a:xfrm>
          <a:prstGeom prst="rect">
            <a:avLst/>
          </a:prstGeom>
          <a:noFill/>
        </p:spPr>
        <p:txBody>
          <a:bodyPr wrap="none">
            <a:spAutoFit/>
          </a:bodyPr>
          <a:lstStyle/>
          <a:p>
            <a:pPr algn="ctr">
              <a:defRPr sz="1400"/>
            </a:pPr>
            <a:r>
              <a:t>BAJA</a:t>
            </a:r>
          </a:p>
        </p:txBody>
      </p:sp>
      <p:graphicFrame>
        <p:nvGraphicFramePr>
          <p:cNvPr id="6" name="Table 5"/>
          <p:cNvGraphicFramePr>
            <a:graphicFrameLocks noGrp="1"/>
          </p:cNvGraphicFramePr>
          <p:nvPr/>
        </p:nvGraphicFramePr>
        <p:xfrm>
          <a:off x="162000" y="2091599"/>
          <a:ext cx="1800000" cy="522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0000"/>
                <a:gridCol w="600000"/>
                <a:gridCol w="600000"/>
              </a:tblGrid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Mañana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Tarde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  <a:r>
                        <a:t>Noche</a:t>
                      </a:r>
                    </a:p>
                  </a:txBody>
                  <a:tcPr/>
                </a:tc>
              </a:tr>
              <a:tr h="261000"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defRPr sz="900"/>
                      </a:pPr>
                    </a:p>
                  </a:txBody>
                  <a:tcPr>
                    <a:solidFill>
                      <a:srgbClr val="94CF51"/>
                    </a:solidFill>
                  </a:tcPr>
                </a:tc>
              </a:tr>
            </a:tbl>
          </a:graphicData>
        </a:graphic>
      </p:graphicFrame>
      <p:pic>
        <p:nvPicPr>
          <p:cNvPr id="7" name="Picture 6" descr="SCEL.jp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0400" y="860400"/>
            <a:ext cx="8683200" cy="11448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568800" y="2772000"/>
            <a:ext cx="8305200" cy="55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  <a:r>
              <a:t>TAF SCEL 251000Z 2512/2612 20007KT CAVOK TX20/2519Z TN04/2610Z BECMG 2515/2517 19010KT BECMG 2601/2603 17003KT BECMG 2608/2610 6000</a:t>
            </a:r>
          </a:p>
        </p:txBody>
      </p:sp>
      <p:sp>
        <p:nvSpPr>
          <p:cNvPr id="9" name="TextBox 8"/>
          <p:cNvSpPr txBox="1"/>
          <p:nvPr/>
        </p:nvSpPr>
        <p:spPr>
          <a:xfrm>
            <a:off x="190800" y="3646800"/>
            <a:ext cx="8683200" cy="702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1000"/>
            </a:pP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medida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graphicFrame>
        <p:nvGraphicFramePr>
          <p:cNvPr id="3" name="Table 2"/>
          <p:cNvGraphicFramePr>
            <a:graphicFrameLocks noGrp="1"/>
          </p:cNvGraphicFramePr>
          <p:nvPr/>
        </p:nvGraphicFramePr>
        <p:xfrm>
          <a:off x="439200" y="1159200"/>
          <a:ext cx="8215200" cy="10980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1173600"/>
                <a:gridCol w="1173600"/>
                <a:gridCol w="1173600"/>
                <a:gridCol w="1173600"/>
                <a:gridCol w="1173600"/>
                <a:gridCol w="1173600"/>
                <a:gridCol w="1173600"/>
              </a:tblGrid>
              <a:tr h="1098000"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ORIGIN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DESTINY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ER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START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MEASURE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defRPr sz="1200"/>
                      </a:pPr>
                      <a:r>
                        <a:t>REASON</a:t>
                      </a: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spTree>
      <p:nvGrpSpPr>
        <p:cNvPr id="1" name=""/>
        <p:cNvGrpSpPr/>
        <p:nvPr/>
      </p:nvGrpSpPr>
      <p:grpSpPr/>
      <p:pic>
        <p:nvPicPr>
          <p:cNvPr id="2" name="Picture 1" descr="obs.jp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0292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230400" y="860400"/>
            <a:ext cx="8683200" cy="11448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>
              <a:defRPr sz="900"/>
            </a:p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