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25/09/2024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25/09/2024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241000Z 2412/2512 15004KT 8000 NSC TX18/2419Z TN04/2510Z TEMPO 2412/2413 3000 BR BECMG 2414/2416 19010KT BECMG 2502/2504 15004KT TEMPO 2508/2512 5000 HZ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A2885/24 NOTAMN</a:t>
            </a:r>
            <a:br/>
            <a:r>
              <a:t>Q)SCEZ/QFALT/IV/NBO/AE/000/999/3324S07048W005</a:t>
            </a:r>
            <a:br/>
            <a:r>
              <a:t>A)SCEL B)2409080000 C)2409302359</a:t>
            </a:r>
            <a:br/>
            <a:r>
              <a:t>E)POSS DELAY UPON ARRIVALS AND DEPARTURES DUE TO RWY USE RESTRICTIONS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