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26/07/2024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26/07/2024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251000Z 2512/2612 15004KT 8000 NSC TX18/2519Z TN04/2610Z TEMPO 2512/2514 VRB02KT 5000 HZ BECMG 2517/2519 18008KT TEMPO 2520/2600 SCT160 BECMG 2602/2604 30004KT 7000 BECMG 2604/2606 4000 BR TEMPO 2606/2612 VRB02KT 0500 FG SCT002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FMU-CHILE</a:t>
            </a:r>
            <a:br/>
            <a:r>
              <a:t>Avda. San Pablo 8381, Pudahuel.</a:t>
            </a:r>
            <a:br/>
            <a:r>
              <a:t>Santiago -Chile</a:t>
            </a:r>
            <a:br/>
            <a:r>
              <a:t>EMAIL: fmu-chile@dgac.gob.cl</a:t>
            </a:r>
            <a:br/>
            <a:r>
              <a:t>AMHS: SCLPATFM -SCLPFMUA</a:t>
            </a:r>
            <a:br/>
            <a:r>
              <a:t>REDDIG ADM: 404034 -404793</a:t>
            </a:r>
            <a:br/>
            <a:r>
              <a:t>REDDIG ATS: 4014</a:t>
            </a:r>
            <a:br/>
            <a:r>
              <a:t>Tel: ( 56 2) 2 4392000 extensión 4034-4793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