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24/01/2026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24/01/2026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231611Z 2318/2418 21013KT CAVOK TX32/2319Z TN17/2409Z BECMG 2401/2403 15007KT TEMPO 2411/2414 VRB02KT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24/01/2026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C8C8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231611Z 2318/2418 21013KT CAVOK TX32/2319Z TN17/2409Z BECMG 2401/2403 15007KT TEMPO 2411/2414 VRB02KT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