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20/07/2024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20/07/2024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Baixa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FMU-CHILE</a:t>
            </a:r>
            <a:br/>
            <a:r>
              <a:t>Avda. San Pablo 8381, Pudahuel.</a:t>
            </a:r>
            <a:br/>
            <a:r>
              <a:t>Santiago -Chile</a:t>
            </a:r>
            <a:br/>
            <a:r>
              <a:t>EMAIL: fmu-chile@dgac.gob.cl</a:t>
            </a:r>
            <a:br/>
            <a:r>
              <a:t>AMHS: SCLPATFM -SCLPFMUA</a:t>
            </a:r>
            <a:br/>
            <a:r>
              <a:t>REDDIG ADM: 404034 -404793</a:t>
            </a:r>
            <a:br/>
            <a:r>
              <a:t>REDDIG ATS: 4014</a:t>
            </a:r>
            <a:br/>
            <a:r>
              <a:t>Tel: ( 56 2) 2 4392000 extensión 4034-4793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