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19/06/2025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19/06/2025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pic>
        <p:nvPicPr>
          <p:cNvPr id="6" name="Picture 5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13599"/>
            <a:ext cx="8683200" cy="1655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600" y="669600"/>
            <a:ext cx="108000" cy="108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12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VMC</a:t>
            </a:r>
          </a:p>
        </p:txBody>
      </p:sp>
      <p:sp>
        <p:nvSpPr>
          <p:cNvPr id="9" name="Rectangle 8"/>
          <p:cNvSpPr/>
          <p:nvPr/>
        </p:nvSpPr>
        <p:spPr>
          <a:xfrm>
            <a:off x="6609600" y="669600"/>
            <a:ext cx="108000" cy="10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66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IMC/MET adversa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89600" y="669600"/>
            <a:ext cx="108000" cy="10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743600" y="619200"/>
            <a:ext cx="1440000" cy="10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595959"/>
                </a:solidFill>
              </a:defRPr>
            </a:pPr>
            <a:r>
              <a:t>Majo mínimos / Cerrado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5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63200" y="2455200"/>
            <a:ext cx="2088000" cy="72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651200" y="2455200"/>
            <a:ext cx="2088000" cy="7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739200" y="2455200"/>
            <a:ext cx="2088000" cy="72000"/>
          </a:xfrm>
          <a:prstGeom prst="rect">
            <a:avLst/>
          </a:prstGeom>
          <a:solidFill>
            <a:srgbClr val="94CF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181023Z 1812/1912 VRB02KT 2000 BR NSC TX14/1819Z TN01/1910Z TEMPO 1812/1815 0700 BCFG BECMG 1815/1817 5000 HZ BECMG 1818/1820 CAVOK BECMG 1902/1904 33004KT 7000 TEMPO 1908/1912 5000 HZ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