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17/06/2025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17/06/2025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161000Z 1612/1712 16005KT 7000 RA SCT010 BKN020 OVC050 TX12/1619Z TN04/1710Z BECMG 1615/1617 9999 NSW SCT040 TEMPO 1621/1700 20010KT CAVOK BECMG 1700/1702 VRB02KT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  <a:r>
              <a:t>SCEL - RWY 17R/35L CLSD, EXC LVP IS ACT CREATED: 28 May 2025 16:15:00 SOURCE: SCSCYNYX start: 2025-06-18T13:00:00.000Z - End: 2025-06-18T17:00:00.000Z</a:t>
            </a:r>
            <a:br/>
            <a:r>
              <a:t> SCEL - RWY 17R/35L CLSD, EXC LVP IS ACT CREATED: 28 May 2025 16:36:00 SOURCE: SCSCYNYX start: 2025-06-25T13:00:00.000Z - End: 2025-06-25T17:00:00.000Z</a:t>
            </a:r>
            <a:br/>
            <a: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549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  <a:tr h="549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CHILE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SAEZ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17/06/2025 - 15:30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00:03:00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RESTRICCIONES DE RWY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Jmp4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