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14/08/2024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14/08/2024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131000Z 1312/1412 VRB02KT 6000 NSC TX22/1319Z TN09/1410Z BECMG 1315/1317 17009KT CAVOK BECMG 1400/1402 16004KT TEMPO 1408/1412 3000 BR SCT008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FMU-CHILE</a:t>
            </a:r>
            <a:br/>
            <a:r>
              <a:t>Avda. San Pablo 8381, Pudahuel.</a:t>
            </a:r>
            <a:br/>
            <a:r>
              <a:t>Santiago - Chile</a:t>
            </a:r>
            <a:br/>
            <a:r>
              <a:t>EMAIL: fmu-chile@dgac.gob.cl</a:t>
            </a:r>
            <a:br/>
            <a:r>
              <a:t>AMHS: SCLPATFM - SCLPFMUA</a:t>
            </a:r>
            <a:br/>
            <a:r>
              <a:t>REDDIG ADM: 404034 - 404793</a:t>
            </a:r>
            <a:br/>
            <a:r>
              <a:t>REDDIG ATS: 4014</a:t>
            </a:r>
            <a:br/>
            <a:r>
              <a:t>Tel: ( 56 2) 2 4392000 extensión 4034 - 4793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