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</p:sldIdLst>
  <p:sldSz cx="9144000" cy="50292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Relationship Id="rId3" Type="http://schemas.openxmlformats.org/officeDocument/2006/relationships/image" Target="../media/image3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Cap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843200" y="1058400"/>
            <a:ext cx="5450400" cy="1569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800"/>
            </a:pPr>
            <a:r>
              <a:t>PDA - CHILE </a:t>
            </a:r>
            <a:br/>
            <a:r>
              <a:t> 13/12/2025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od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1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3F2C36"/>
                </a:solidFill>
              </a:defRPr>
            </a:pPr>
            <a:r>
              <a:t>13/12/2025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224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SCEL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7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BAJA</a:t>
            </a:r>
          </a:p>
        </p:txBody>
      </p:sp>
      <p:pic>
        <p:nvPicPr>
          <p:cNvPr id="6" name="Picture 5" descr="SCEL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400" y="813599"/>
            <a:ext cx="8683200" cy="1655999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6069600" y="669600"/>
            <a:ext cx="108000" cy="108000"/>
          </a:xfrm>
          <a:prstGeom prst="rect">
            <a:avLst/>
          </a:prstGeom>
          <a:solidFill>
            <a:srgbClr val="94CF5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123600" y="619200"/>
            <a:ext cx="1440000" cy="10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595959"/>
                </a:solidFill>
              </a:defRPr>
            </a:pPr>
            <a:r>
              <a:t>VMC</a:t>
            </a:r>
          </a:p>
        </p:txBody>
      </p:sp>
      <p:sp>
        <p:nvSpPr>
          <p:cNvPr id="9" name="Rectangle 8"/>
          <p:cNvSpPr/>
          <p:nvPr/>
        </p:nvSpPr>
        <p:spPr>
          <a:xfrm>
            <a:off x="6609600" y="669600"/>
            <a:ext cx="108000" cy="10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663600" y="619200"/>
            <a:ext cx="1440000" cy="10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595959"/>
                </a:solidFill>
              </a:defRPr>
            </a:pPr>
            <a:r>
              <a:t>IMC/MET adversa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689600" y="669600"/>
            <a:ext cx="108000" cy="108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7743600" y="619200"/>
            <a:ext cx="1440000" cy="10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595959"/>
                </a:solidFill>
              </a:defRPr>
            </a:pPr>
            <a:r>
              <a:t>Majo mínimos / Cerrado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75200" y="2455200"/>
            <a:ext cx="2088000" cy="72000"/>
          </a:xfrm>
          <a:prstGeom prst="rect">
            <a:avLst/>
          </a:prstGeom>
          <a:solidFill>
            <a:srgbClr val="C8C8C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2563200" y="2455200"/>
            <a:ext cx="2088000" cy="72000"/>
          </a:xfrm>
          <a:prstGeom prst="rect">
            <a:avLst/>
          </a:prstGeom>
          <a:solidFill>
            <a:srgbClr val="C8C8C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4651200" y="2455200"/>
            <a:ext cx="2088000" cy="72000"/>
          </a:xfrm>
          <a:prstGeom prst="rect">
            <a:avLst/>
          </a:prstGeom>
          <a:solidFill>
            <a:srgbClr val="C8C8C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6739200" y="2455200"/>
            <a:ext cx="2088000" cy="72000"/>
          </a:xfrm>
          <a:prstGeom prst="rect">
            <a:avLst/>
          </a:prstGeom>
          <a:solidFill>
            <a:srgbClr val="C8C8C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68800" y="2772000"/>
            <a:ext cx="8305200" cy="55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  <a:r>
              <a:t>TAF SCEL 121033Z 1212/1312 15004KT 9999 BKN015 BKN020 TX27/1219Z TN13/1310Z BECMG 1214/1216 SCT020 BECMG 1216/1218 21016KT CAVOK BECMG 1302/1304 15004KT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90800" y="3646800"/>
            <a:ext cx="8683200" cy="70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/>
            </a:p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medida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39200" y="1159200"/>
          <a:ext cx="8215200" cy="109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3600"/>
                <a:gridCol w="1173600"/>
                <a:gridCol w="1173600"/>
                <a:gridCol w="1173600"/>
                <a:gridCol w="1173600"/>
                <a:gridCol w="1173600"/>
                <a:gridCol w="1173600"/>
              </a:tblGrid>
              <a:tr h="109800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ORIGIN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DESTINY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MEASURE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REASON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ob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30400" y="860400"/>
            <a:ext cx="8683200" cy="114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