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13/06/2025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13/06/2025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COR SCEL 121638Z 1218/1318 35010KT 9999 FEW015 BKN050 BKN080 TX10/1219Z TN01/1308Z BECMG 1301/1303 VRB02KT SCT030 SCT100 TEMPO 1308/1312 5000 BR FEW030 BECMG 1315/1317 19008KT FEW050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549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549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13/06/2025 - 15:30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00:03:00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RESTRICCIONES DE RWY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