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</p:sldIdLst>
  <p:sldSz cx="9144000" cy="50292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Relationship Id="rId3" Type="http://schemas.openxmlformats.org/officeDocument/2006/relationships/image" Target="../media/image3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Relationship Id="rId3" Type="http://schemas.openxmlformats.org/officeDocument/2006/relationships/image" Target="../media/image4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jp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Cap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843200" y="1058400"/>
            <a:ext cx="5450400" cy="1569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800"/>
            </a:pPr>
            <a:r>
              <a:t>PDA - CHILE </a:t>
            </a:r>
            <a:br/>
            <a:r>
              <a:t> 11/09/2024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od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51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3F2C36"/>
                </a:solidFill>
              </a:defRPr>
            </a:pPr>
            <a:r>
              <a:t>11/09/2024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7224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SCDA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87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BAJA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62000" y="2091599"/>
          <a:ext cx="1800000" cy="52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0000"/>
                <a:gridCol w="600000"/>
                <a:gridCol w="600000"/>
              </a:tblGrid>
              <a:tr h="261000"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Mañana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Tarde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Noche</a:t>
                      </a:r>
                    </a:p>
                  </a:txBody>
                  <a:tcPr/>
                </a:tc>
              </a:tr>
              <a:tr h="261000"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</a:tr>
            </a:tbl>
          </a:graphicData>
        </a:graphic>
      </p:graphicFrame>
      <p:pic>
        <p:nvPicPr>
          <p:cNvPr id="7" name="Picture 6" descr="SCDA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400" y="860400"/>
            <a:ext cx="8683200" cy="11448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68800" y="2772000"/>
            <a:ext cx="8305200" cy="55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/>
            </a:pPr>
            <a:r>
              <a:t>TAF SCDA 101014Z 1012/1112 21004KT 9999 BKN025 TX17/1018Z TN15/1110Z BECMG 1014/1016 29010KT FEW025 BECMG 1018/1020 OVC025 BECMG 1023/1101 35004KT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90800" y="3646800"/>
            <a:ext cx="8683200" cy="70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/>
            </a:p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od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51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3F2C36"/>
                </a:solidFill>
              </a:defRPr>
            </a:pPr>
            <a:r>
              <a:t>11/09/2024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7224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SCEL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87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BAJA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62000" y="2091599"/>
          <a:ext cx="1800000" cy="52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0000"/>
                <a:gridCol w="600000"/>
                <a:gridCol w="600000"/>
              </a:tblGrid>
              <a:tr h="261000"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Mañana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Tarde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Noche</a:t>
                      </a:r>
                    </a:p>
                  </a:txBody>
                  <a:tcPr/>
                </a:tc>
              </a:tr>
              <a:tr h="261000"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</a:tr>
            </a:tbl>
          </a:graphicData>
        </a:graphic>
      </p:graphicFrame>
      <p:pic>
        <p:nvPicPr>
          <p:cNvPr id="7" name="Picture 6" descr="SCEL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400" y="860400"/>
            <a:ext cx="8683200" cy="11448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68800" y="2772000"/>
            <a:ext cx="8305200" cy="55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/>
            </a:pPr>
            <a:r>
              <a:t>TAF SCEL 101000Z 1012/1112 VRB02KT CAVOK TX19/1019Z TN08/1110Z BECMG 1014/1016 19010KT BECMG 1019/1021 FEW040 SCT080 BECMG 1100/1102 15004KT SCT030 BKN050 TEMPO 1103/1106 8000 -SHRA BECMG 1107/1109 VRB02KT 7000 FEW035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90800" y="3646800"/>
            <a:ext cx="8683200" cy="70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/>
            </a:p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medida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39200" y="1159200"/>
          <a:ext cx="8215200" cy="109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3600"/>
                <a:gridCol w="1173600"/>
                <a:gridCol w="1173600"/>
                <a:gridCol w="1173600"/>
                <a:gridCol w="1173600"/>
                <a:gridCol w="1173600"/>
                <a:gridCol w="1173600"/>
              </a:tblGrid>
              <a:tr h="109800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STATE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ORIGIN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DESTINY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START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MEASURE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REASON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ob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30400" y="860400"/>
            <a:ext cx="8683200" cy="114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/>
            </a:p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