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</p:sldIdLst>
  <p:sldSz cx="9144000" cy="50292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4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Cap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43200" y="1058400"/>
            <a:ext cx="5450400" cy="1569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800"/>
            </a:pPr>
            <a:r>
              <a:t>PDA - CHILE </a:t>
            </a:r>
            <a:br/>
            <a:r>
              <a:t> 09/04/2026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09/04/2026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SCDA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BAJA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2000" y="2091599"/>
          <a:ext cx="1800000" cy="5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00"/>
                <a:gridCol w="600000"/>
                <a:gridCol w="600000"/>
              </a:tblGrid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Mañana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Noche</a:t>
                      </a:r>
                    </a:p>
                  </a:txBody>
                  <a:tcPr/>
                </a:tc>
              </a:tr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6" descr="SCDA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60400"/>
            <a:ext cx="8683200" cy="1144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TAF SCDA 072200Z 0800/0824 21014KT CAVOK TN20/0810Z TX24/0818Z BECMG 0802/0804 21004KT BECMG 0814/0816 21016KT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09/04/2026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SCEL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BAJA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2000" y="2091599"/>
          <a:ext cx="1800000" cy="5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00"/>
                <a:gridCol w="600000"/>
                <a:gridCol w="600000"/>
              </a:tblGrid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Mañana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Noche</a:t>
                      </a:r>
                    </a:p>
                  </a:txBody>
                  <a:tcPr/>
                </a:tc>
              </a:tr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6" descr="SCE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60400"/>
            <a:ext cx="8683200" cy="1144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TAF SCEL 072200Z 0800/0824 19006KT CAVOK TX27/0819Z TN10/0810Z BECMG 0803/0805 30004KT BECMG 0806/0808 VRB02KT 7000 NSC TEMPO 0808/0813 5000 HZ BECMG 0816/0818 20012KT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edida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39200" y="1159200"/>
          <a:ext cx="8215200" cy="109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3600"/>
                <a:gridCol w="1173600"/>
                <a:gridCol w="1173600"/>
                <a:gridCol w="1173600"/>
                <a:gridCol w="1173600"/>
                <a:gridCol w="1173600"/>
                <a:gridCol w="1173600"/>
              </a:tblGrid>
              <a:tr h="109800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ORIGIN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DESTINY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MEASURE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REASON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ob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0400" y="860400"/>
            <a:ext cx="8683200" cy="114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