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ap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43200" y="1058400"/>
            <a:ext cx="5450400" cy="1569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800"/>
            </a:pPr>
            <a:r>
              <a:t>PDA - BRAZIL </a:t>
            </a:r>
            <a:br/>
            <a:r>
              <a:t> 16/07/2025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16/07/2025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SBGR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pic>
        <p:nvPicPr>
          <p:cNvPr id="6" name="Picture 5" descr="SBG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13599"/>
            <a:ext cx="8683200" cy="165599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069600" y="669600"/>
            <a:ext cx="108000" cy="108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12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VMC</a:t>
            </a:r>
          </a:p>
        </p:txBody>
      </p:sp>
      <p:sp>
        <p:nvSpPr>
          <p:cNvPr id="9" name="Rectangle 8"/>
          <p:cNvSpPr/>
          <p:nvPr/>
        </p:nvSpPr>
        <p:spPr>
          <a:xfrm>
            <a:off x="6609600" y="669600"/>
            <a:ext cx="108000" cy="10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66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IMC/MET adversa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689600" y="669600"/>
            <a:ext cx="108000" cy="10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74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Majo mínimos / Cerrado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75200" y="2455200"/>
            <a:ext cx="2088000" cy="72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2563200" y="2455200"/>
            <a:ext cx="2088000" cy="72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651200" y="2455200"/>
            <a:ext cx="2088000" cy="72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739200" y="2455200"/>
            <a:ext cx="2088000" cy="72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SBGR 150900Z 1512/1618 08005KT 4000 BR SCT006 TN10/1609Z TX23/1617Z BECMG 1512/1515 15005KT CAVOK BECMG 1521/1523 10005KT BECMG 1600/1603 07004KT PROB30 1607/1611 4000 BR BKN006 BECMG 1612/1615 06007KT BECMG 1616/1618 18005KT RMK PGH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edida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39200" y="1159200"/>
          <a:ext cx="8215200" cy="109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3600"/>
                <a:gridCol w="1173600"/>
                <a:gridCol w="1173600"/>
                <a:gridCol w="1173600"/>
                <a:gridCol w="1173600"/>
                <a:gridCol w="1173600"/>
                <a:gridCol w="1173600"/>
              </a:tblGrid>
              <a:tr h="10980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ORIGIN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DESTINY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MEASURE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REASON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ob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0400" y="860400"/>
            <a:ext cx="8683200" cy="114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