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ARGENTINA </a:t>
            </a:r>
            <a:br/>
            <a:r>
              <a:t> 17/09/2025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17/09/2025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SABE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AB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17/09/2025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SAEZ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AEZ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SAEZ 161700Z 1618/1718 05005KT CAVOK TX26/1718Z TN12/1710Z BECMG 1702/1704 05005KT 5000 BR BKN010 TEMPO 1706/1710 0500 FG BKN005 BECMG 1713/1714 02010KT CAVOK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17/09/2025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SAEZ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AEZ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SAEZ 161700Z 1618/1718 05005KT CAVOK TX26/1718Z TN12/1710Z BECMG 1702/1704 05005KT 5000 BR BKN010 TEMPO 1706/1710 0500 FG BKN005 BECMG 1713/1714 02010KT CAVOK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