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ARGENTINA </a:t>
            </a:r>
            <a:br/>
            <a:r>
              <a:t> 08/08/2024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08/08/2024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A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SABE 070500Z 0706/0806 24010KT CAVOK TX15/0718Z TN11/0711Z BECMG 0712/0714 25015G25KT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08/08/2024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SAEZ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AE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SAEZ 070500Z 0706/0806 25010KT CAVOK TX16/0718Z TN09/0710Z PROB30 TEMPO 0708/0711 8000 SCT010 BECMG 0711/0713 24015KT SCT040 SCT200 BECMG 0716/0718 CAVOK BECMG 0802/0804 27012KT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SAEZ - RWY 11/29 CLSD WIP MAINT CREATED: 01 Aug 2024 19:52:00 SOURCE: SAEZYNYX start: 2024-08-05T11:40:00.000Z - End: 2024-08-10T14:40:00.000Z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